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6858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CC"/>
    <a:srgbClr val="9FE6FF"/>
    <a:srgbClr val="CDCEFF"/>
    <a:srgbClr val="CCECFF"/>
    <a:srgbClr val="66FFFF"/>
    <a:srgbClr val="FFFF00"/>
    <a:srgbClr val="FFFFCC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2" d="100"/>
          <a:sy n="152" d="100"/>
        </p:scale>
        <p:origin x="329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2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7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6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0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645C-A0D8-4505-B9A6-9CF877725DA1}" type="datetimeFigureOut">
              <a:rPr lang="en-GB" smtClean="0"/>
              <a:t>18/12/18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840A-ED5B-4227-B5DF-088D237BC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2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D384F-C653-4C61-839C-69D5DFFF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83048-1A0E-4603-8BE7-5F125A6CF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7" r="8263"/>
          <a:stretch/>
        </p:blipFill>
        <p:spPr>
          <a:xfrm>
            <a:off x="-121658" y="-119243"/>
            <a:ext cx="7087581" cy="708758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2252E03-A9E9-4130-8D3C-0C53B0B3120F}"/>
              </a:ext>
            </a:extLst>
          </p:cNvPr>
          <p:cNvSpPr txBox="1">
            <a:spLocks/>
          </p:cNvSpPr>
          <p:nvPr/>
        </p:nvSpPr>
        <p:spPr>
          <a:xfrm>
            <a:off x="38343" y="32030"/>
            <a:ext cx="8899447" cy="121484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+mn-lt"/>
              </a:rPr>
              <a:t>I am a </a:t>
            </a:r>
            <a:r>
              <a:rPr lang="en-GB" sz="2800" dirty="0">
                <a:solidFill>
                  <a:srgbClr val="0070C0"/>
                </a:solidFill>
                <a:latin typeface="+mn-lt"/>
              </a:rPr>
              <a:t>Cornish treasure </a:t>
            </a:r>
          </a:p>
          <a:p>
            <a:r>
              <a:rPr lang="en-GB" sz="2800" dirty="0">
                <a:solidFill>
                  <a:srgbClr val="002060"/>
                </a:solidFill>
                <a:latin typeface="+mn-lt"/>
              </a:rPr>
              <a:t>CSGRT helped Lucky star…</a:t>
            </a:r>
          </a:p>
          <a:p>
            <a:r>
              <a:rPr lang="en-GB" sz="2800" dirty="0">
                <a:solidFill>
                  <a:srgbClr val="0070C0"/>
                </a:solidFill>
                <a:latin typeface="+mn-lt"/>
              </a:rPr>
              <a:t>Will you?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400B56-9629-473D-89F4-57429469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7" y="-14697"/>
            <a:ext cx="1939996" cy="138746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DA52CF-40A0-44B4-B4D5-527662CCA10F}"/>
              </a:ext>
            </a:extLst>
          </p:cNvPr>
          <p:cNvSpPr txBox="1"/>
          <p:nvPr/>
        </p:nvSpPr>
        <p:spPr>
          <a:xfrm>
            <a:off x="-43173" y="5563434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</a:rPr>
              <a:t>Help us help seals</a:t>
            </a:r>
          </a:p>
          <a:p>
            <a:pPr algn="r"/>
            <a:r>
              <a:rPr lang="en-GB" sz="2800" dirty="0">
                <a:solidFill>
                  <a:srgbClr val="FF33CC"/>
                </a:solidFill>
              </a:rPr>
              <a:t>Vote </a:t>
            </a:r>
            <a:r>
              <a:rPr lang="en-GB" sz="2000" dirty="0">
                <a:solidFill>
                  <a:srgbClr val="0070C0"/>
                </a:solidFill>
              </a:rPr>
              <a:t>with blue tokens </a:t>
            </a:r>
            <a:r>
              <a:rPr lang="en-GB" sz="2800" dirty="0">
                <a:solidFill>
                  <a:srgbClr val="FF33CC"/>
                </a:solidFill>
              </a:rPr>
              <a:t>at </a:t>
            </a:r>
            <a:br>
              <a:rPr lang="en-GB" sz="2800" dirty="0">
                <a:solidFill>
                  <a:srgbClr val="FF33CC"/>
                </a:solidFill>
              </a:rPr>
            </a:br>
            <a:r>
              <a:rPr lang="en-GB" sz="2800" dirty="0">
                <a:solidFill>
                  <a:srgbClr val="FF33CC"/>
                </a:solidFill>
              </a:rPr>
              <a:t>Tescos Camborne Jan/Feb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F308D-C354-4045-8D1C-676BD77FABA0}"/>
              </a:ext>
            </a:extLst>
          </p:cNvPr>
          <p:cNvSpPr txBox="1"/>
          <p:nvPr/>
        </p:nvSpPr>
        <p:spPr>
          <a:xfrm>
            <a:off x="38343" y="5961991"/>
            <a:ext cx="2441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Charity number 1162936</a:t>
            </a:r>
          </a:p>
          <a:p>
            <a:r>
              <a:rPr lang="en-GB" sz="1400" dirty="0">
                <a:solidFill>
                  <a:srgbClr val="0070C0"/>
                </a:solidFill>
              </a:rPr>
              <a:t>www.cornwallsealgroup.co.uk</a:t>
            </a:r>
          </a:p>
          <a:p>
            <a:r>
              <a:rPr lang="en-GB" sz="1400" dirty="0">
                <a:solidFill>
                  <a:srgbClr val="00B0F0"/>
                </a:solidFill>
              </a:rPr>
              <a:t>sue@cornwallsealgroup.co.uk</a:t>
            </a:r>
            <a:endParaRPr lang="en-GB" sz="1200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F21B5-72DF-499E-9500-2CE084694980}"/>
              </a:ext>
            </a:extLst>
          </p:cNvPr>
          <p:cNvSpPr txBox="1"/>
          <p:nvPr/>
        </p:nvSpPr>
        <p:spPr>
          <a:xfrm>
            <a:off x="4307018" y="1332041"/>
            <a:ext cx="25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Patron: Gillian Burke</a:t>
            </a:r>
          </a:p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(Springwatch)</a:t>
            </a:r>
          </a:p>
        </p:txBody>
      </p:sp>
      <p:pic>
        <p:nvPicPr>
          <p:cNvPr id="27" name="Picture 26" descr="A picture containing outdoor, water, ground, animal&#10;&#10;Description automatically generated">
            <a:extLst>
              <a:ext uri="{FF2B5EF4-FFF2-40B4-BE49-F238E27FC236}">
                <a16:creationId xmlns:a16="http://schemas.microsoft.com/office/drawing/2014/main" id="{03B30F90-2E13-42EB-B1A1-4076A73B4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25270" r="16368" b="2246"/>
          <a:stretch/>
        </p:blipFill>
        <p:spPr>
          <a:xfrm>
            <a:off x="6339" y="1724771"/>
            <a:ext cx="4794261" cy="39420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801BE3-2CAC-490F-AE63-332C27100702}"/>
              </a:ext>
            </a:extLst>
          </p:cNvPr>
          <p:cNvSpPr txBox="1"/>
          <p:nvPr/>
        </p:nvSpPr>
        <p:spPr>
          <a:xfrm>
            <a:off x="1679168" y="1724771"/>
            <a:ext cx="3098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CCECFF"/>
                </a:solidFill>
              </a:rPr>
              <a:t>Lucky star</a:t>
            </a:r>
            <a:endParaRPr lang="en-GB" sz="1400" dirty="0">
              <a:solidFill>
                <a:srgbClr val="CCECFF"/>
              </a:solidFill>
            </a:endParaRP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Cut free from trawl net</a:t>
            </a: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after 4 months</a:t>
            </a:r>
            <a:br>
              <a:rPr lang="en-GB" sz="1400" dirty="0">
                <a:solidFill>
                  <a:srgbClr val="CCECFF"/>
                </a:solidFill>
              </a:rPr>
            </a:br>
            <a:r>
              <a:rPr lang="en-GB" sz="1400" dirty="0">
                <a:solidFill>
                  <a:srgbClr val="CCECFF"/>
                </a:solidFill>
              </a:rPr>
              <a:t>of looking.</a:t>
            </a: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ID’d since &amp;</a:t>
            </a:r>
            <a:br>
              <a:rPr lang="en-GB" sz="1400" dirty="0">
                <a:solidFill>
                  <a:srgbClr val="CCECFF"/>
                </a:solidFill>
              </a:rPr>
            </a:br>
            <a:r>
              <a:rPr lang="en-GB" sz="1400" dirty="0">
                <a:solidFill>
                  <a:srgbClr val="CCECFF"/>
                </a:solidFill>
              </a:rPr>
              <a:t>almost healed</a:t>
            </a:r>
            <a:endParaRPr lang="en-GB" sz="1200" dirty="0">
              <a:solidFill>
                <a:srgbClr val="CCEC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12A16-AEF2-40F2-9313-3AAB6528AFEF}"/>
              </a:ext>
            </a:extLst>
          </p:cNvPr>
          <p:cNvSpPr txBox="1"/>
          <p:nvPr/>
        </p:nvSpPr>
        <p:spPr>
          <a:xfrm>
            <a:off x="4834004" y="1835538"/>
            <a:ext cx="20239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002060"/>
                </a:solidFill>
              </a:rPr>
              <a:t>Grey seals are Cornwall’s </a:t>
            </a:r>
            <a:r>
              <a:rPr lang="en-GB" sz="1400" b="1" dirty="0">
                <a:solidFill>
                  <a:srgbClr val="002060"/>
                </a:solidFill>
              </a:rPr>
              <a:t>globally rare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marine wildlife attraction</a:t>
            </a:r>
            <a:br>
              <a:rPr lang="en-GB" sz="1400" dirty="0">
                <a:solidFill>
                  <a:srgbClr val="002060"/>
                </a:solidFill>
              </a:rPr>
            </a:br>
            <a:endParaRPr lang="en-GB" sz="1200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B0F0"/>
                </a:solidFill>
              </a:rPr>
              <a:t>Each seal has a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unique fur pattern.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CSGRT has recorded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b="1" dirty="0">
                <a:solidFill>
                  <a:srgbClr val="00B0F0"/>
                </a:solidFill>
              </a:rPr>
              <a:t>individual seal stories </a:t>
            </a:r>
            <a:r>
              <a:rPr lang="en-GB" sz="1400" dirty="0">
                <a:solidFill>
                  <a:srgbClr val="00B0F0"/>
                </a:solidFill>
              </a:rPr>
              <a:t>since 2000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to inform conservation</a:t>
            </a:r>
          </a:p>
          <a:p>
            <a:pPr algn="r"/>
            <a:endParaRPr lang="en-GB" sz="1400" dirty="0">
              <a:solidFill>
                <a:srgbClr val="00B0F0"/>
              </a:solidFill>
            </a:endParaRPr>
          </a:p>
          <a:p>
            <a:pPr algn="r"/>
            <a:r>
              <a:rPr lang="en-GB" sz="1400" dirty="0">
                <a:solidFill>
                  <a:srgbClr val="0070C0"/>
                </a:solidFill>
              </a:rPr>
              <a:t>CSGRT protect seals</a:t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>
                <a:solidFill>
                  <a:srgbClr val="0070C0"/>
                </a:solidFill>
              </a:rPr>
              <a:t>and the sea from </a:t>
            </a:r>
            <a:r>
              <a:rPr lang="en-GB" sz="1400" b="1" dirty="0">
                <a:solidFill>
                  <a:srgbClr val="0070C0"/>
                </a:solidFill>
              </a:rPr>
              <a:t>many threats </a:t>
            </a:r>
            <a:r>
              <a:rPr lang="en-GB" sz="1400" dirty="0">
                <a:solidFill>
                  <a:srgbClr val="0070C0"/>
                </a:solidFill>
              </a:rPr>
              <a:t>by supporting a huge team of dedicated volunteers monitoring seals across the SW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07541-EBDF-4723-964D-087412AD7CAD}"/>
              </a:ext>
            </a:extLst>
          </p:cNvPr>
          <p:cNvSpPr txBox="1"/>
          <p:nvPr/>
        </p:nvSpPr>
        <p:spPr>
          <a:xfrm>
            <a:off x="0" y="4984378"/>
            <a:ext cx="472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CECFF"/>
                </a:solidFill>
              </a:rPr>
              <a:t>Cornwall’s internationally renowned multi award winning seal conservation charity</a:t>
            </a:r>
            <a:endParaRPr lang="en-GB" sz="1200" dirty="0">
              <a:solidFill>
                <a:srgbClr val="CCEC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2FC3E-8098-4D99-A261-F7F36AFB005D}"/>
              </a:ext>
            </a:extLst>
          </p:cNvPr>
          <p:cNvSpPr/>
          <p:nvPr/>
        </p:nvSpPr>
        <p:spPr>
          <a:xfrm>
            <a:off x="-897" y="1246923"/>
            <a:ext cx="5353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33CC"/>
                </a:solidFill>
              </a:rPr>
              <a:t>Vote </a:t>
            </a:r>
            <a:r>
              <a:rPr lang="en-GB" sz="1600" dirty="0">
                <a:solidFill>
                  <a:srgbClr val="0070C0"/>
                </a:solidFill>
              </a:rPr>
              <a:t>with BLUE TOKENS </a:t>
            </a:r>
            <a:r>
              <a:rPr lang="en-GB" sz="2000" b="1" dirty="0">
                <a:solidFill>
                  <a:srgbClr val="FF33CC"/>
                </a:solidFill>
              </a:rPr>
              <a:t>at Tescos Camborne Jan/Feb</a:t>
            </a:r>
          </a:p>
        </p:txBody>
      </p:sp>
    </p:spTree>
    <p:extLst>
      <p:ext uri="{BB962C8B-B14F-4D97-AF65-F5344CB8AC3E}">
        <p14:creationId xmlns:p14="http://schemas.microsoft.com/office/powerpoint/2010/main" val="325464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D384F-C653-4C61-839C-69D5DFFF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83048-1A0E-4603-8BE7-5F125A6CF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7" r="8263"/>
          <a:stretch/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E2252E03-A9E9-4130-8D3C-0C53B0B3120F}"/>
              </a:ext>
            </a:extLst>
          </p:cNvPr>
          <p:cNvSpPr txBox="1">
            <a:spLocks/>
          </p:cNvSpPr>
          <p:nvPr/>
        </p:nvSpPr>
        <p:spPr>
          <a:xfrm>
            <a:off x="38343" y="32030"/>
            <a:ext cx="8899447" cy="1214845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+mn-lt"/>
              </a:rPr>
              <a:t>I am a </a:t>
            </a:r>
            <a:r>
              <a:rPr lang="en-GB" sz="2800" dirty="0">
                <a:solidFill>
                  <a:srgbClr val="0070C0"/>
                </a:solidFill>
                <a:latin typeface="+mn-lt"/>
              </a:rPr>
              <a:t>Cornish treasure </a:t>
            </a:r>
          </a:p>
          <a:p>
            <a:r>
              <a:rPr lang="en-GB" sz="2800" dirty="0">
                <a:solidFill>
                  <a:srgbClr val="002060"/>
                </a:solidFill>
                <a:latin typeface="+mn-lt"/>
              </a:rPr>
              <a:t>CSGRT helped Lucky star</a:t>
            </a:r>
          </a:p>
          <a:p>
            <a:r>
              <a:rPr lang="en-GB" sz="2800" dirty="0">
                <a:solidFill>
                  <a:srgbClr val="0070C0"/>
                </a:solidFill>
                <a:latin typeface="+mn-lt"/>
              </a:rPr>
              <a:t>Will you?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400B56-9629-473D-89F4-57429469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7" y="-14697"/>
            <a:ext cx="1939996" cy="138746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DA52CF-40A0-44B4-B4D5-527662CCA10F}"/>
              </a:ext>
            </a:extLst>
          </p:cNvPr>
          <p:cNvSpPr txBox="1"/>
          <p:nvPr/>
        </p:nvSpPr>
        <p:spPr>
          <a:xfrm>
            <a:off x="1" y="5878464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0070C0"/>
                </a:solidFill>
              </a:rPr>
              <a:t>Help us help seals</a:t>
            </a:r>
          </a:p>
          <a:p>
            <a:pPr algn="r"/>
            <a:r>
              <a:rPr lang="en-GB" sz="2800" dirty="0">
                <a:solidFill>
                  <a:srgbClr val="FF33CC"/>
                </a:solidFill>
              </a:rPr>
              <a:t>Vote </a:t>
            </a:r>
            <a:r>
              <a:rPr lang="en-GB" sz="2000" dirty="0">
                <a:solidFill>
                  <a:srgbClr val="0070C0"/>
                </a:solidFill>
              </a:rPr>
              <a:t>with blue tokens </a:t>
            </a:r>
            <a:r>
              <a:rPr lang="en-GB" sz="2800" dirty="0">
                <a:solidFill>
                  <a:srgbClr val="FF33CC"/>
                </a:solidFill>
              </a:rPr>
              <a:t>at Tescos Camborne Jan/Feb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F308D-C354-4045-8D1C-676BD77FABA0}"/>
              </a:ext>
            </a:extLst>
          </p:cNvPr>
          <p:cNvSpPr txBox="1"/>
          <p:nvPr/>
        </p:nvSpPr>
        <p:spPr>
          <a:xfrm>
            <a:off x="86636" y="5666835"/>
            <a:ext cx="2441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Charity number 1162936</a:t>
            </a:r>
          </a:p>
          <a:p>
            <a:r>
              <a:rPr lang="en-GB" sz="1400" dirty="0">
                <a:solidFill>
                  <a:srgbClr val="0070C0"/>
                </a:solidFill>
              </a:rPr>
              <a:t>www.cornwallsealgroup.co.uk</a:t>
            </a:r>
          </a:p>
          <a:p>
            <a:r>
              <a:rPr lang="en-GB" sz="1400" dirty="0">
                <a:solidFill>
                  <a:srgbClr val="00B0F0"/>
                </a:solidFill>
              </a:rPr>
              <a:t>sue@cornwallsealgroup.co.uk</a:t>
            </a:r>
            <a:endParaRPr lang="en-GB" sz="1200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F21B5-72DF-499E-9500-2CE084694980}"/>
              </a:ext>
            </a:extLst>
          </p:cNvPr>
          <p:cNvSpPr txBox="1"/>
          <p:nvPr/>
        </p:nvSpPr>
        <p:spPr>
          <a:xfrm>
            <a:off x="4307018" y="1332041"/>
            <a:ext cx="25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Patron: Gillian Burke</a:t>
            </a:r>
          </a:p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(Springwatch)</a:t>
            </a:r>
          </a:p>
        </p:txBody>
      </p:sp>
      <p:pic>
        <p:nvPicPr>
          <p:cNvPr id="27" name="Picture 26" descr="A picture containing outdoor, water, ground, animal&#10;&#10;Description automatically generated">
            <a:extLst>
              <a:ext uri="{FF2B5EF4-FFF2-40B4-BE49-F238E27FC236}">
                <a16:creationId xmlns:a16="http://schemas.microsoft.com/office/drawing/2014/main" id="{03B30F90-2E13-42EB-B1A1-4076A73B4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25270" r="16368" b="2246"/>
          <a:stretch/>
        </p:blipFill>
        <p:spPr>
          <a:xfrm>
            <a:off x="6339" y="1724771"/>
            <a:ext cx="4794261" cy="39420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801BE3-2CAC-490F-AE63-332C27100702}"/>
              </a:ext>
            </a:extLst>
          </p:cNvPr>
          <p:cNvSpPr txBox="1"/>
          <p:nvPr/>
        </p:nvSpPr>
        <p:spPr>
          <a:xfrm>
            <a:off x="1679168" y="1724771"/>
            <a:ext cx="3098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CCECFF"/>
                </a:solidFill>
              </a:rPr>
              <a:t>Lucky star</a:t>
            </a:r>
            <a:endParaRPr lang="en-GB" sz="1400" dirty="0">
              <a:solidFill>
                <a:srgbClr val="CCECFF"/>
              </a:solidFill>
            </a:endParaRP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Cut free from trawl net</a:t>
            </a: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after 4 months</a:t>
            </a:r>
            <a:br>
              <a:rPr lang="en-GB" sz="1400" dirty="0">
                <a:solidFill>
                  <a:srgbClr val="CCECFF"/>
                </a:solidFill>
              </a:rPr>
            </a:br>
            <a:r>
              <a:rPr lang="en-GB" sz="1400" dirty="0">
                <a:solidFill>
                  <a:srgbClr val="CCECFF"/>
                </a:solidFill>
              </a:rPr>
              <a:t>of looking.</a:t>
            </a:r>
          </a:p>
          <a:p>
            <a:pPr algn="r"/>
            <a:r>
              <a:rPr lang="en-GB" sz="1400" dirty="0">
                <a:solidFill>
                  <a:srgbClr val="CCECFF"/>
                </a:solidFill>
              </a:rPr>
              <a:t>ID’d since &amp;</a:t>
            </a:r>
            <a:br>
              <a:rPr lang="en-GB" sz="1400" dirty="0">
                <a:solidFill>
                  <a:srgbClr val="CCECFF"/>
                </a:solidFill>
              </a:rPr>
            </a:br>
            <a:r>
              <a:rPr lang="en-GB" sz="1400" dirty="0">
                <a:solidFill>
                  <a:srgbClr val="CCECFF"/>
                </a:solidFill>
              </a:rPr>
              <a:t>almost healed</a:t>
            </a:r>
            <a:endParaRPr lang="en-GB" sz="1200" dirty="0">
              <a:solidFill>
                <a:srgbClr val="CCEC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12A16-AEF2-40F2-9313-3AAB6528AFEF}"/>
              </a:ext>
            </a:extLst>
          </p:cNvPr>
          <p:cNvSpPr txBox="1"/>
          <p:nvPr/>
        </p:nvSpPr>
        <p:spPr>
          <a:xfrm>
            <a:off x="4834004" y="1835538"/>
            <a:ext cx="20239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002060"/>
                </a:solidFill>
              </a:rPr>
              <a:t>Grey seals are Cornwall’s </a:t>
            </a:r>
            <a:r>
              <a:rPr lang="en-GB" sz="1400" b="1" dirty="0">
                <a:solidFill>
                  <a:srgbClr val="002060"/>
                </a:solidFill>
              </a:rPr>
              <a:t>globally rare </a:t>
            </a: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marine wildlife attraction</a:t>
            </a:r>
            <a:br>
              <a:rPr lang="en-GB" sz="1400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B0F0"/>
                </a:solidFill>
              </a:rPr>
              <a:t>Each seal has a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unique fur pattern.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CSGRT have recorded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b="1" dirty="0">
                <a:solidFill>
                  <a:srgbClr val="00B0F0"/>
                </a:solidFill>
              </a:rPr>
              <a:t>individual seal stories </a:t>
            </a:r>
            <a:r>
              <a:rPr lang="en-GB" sz="1400" dirty="0">
                <a:solidFill>
                  <a:srgbClr val="00B0F0"/>
                </a:solidFill>
              </a:rPr>
              <a:t>since 2000</a:t>
            </a:r>
            <a:br>
              <a:rPr lang="en-GB" sz="1400" dirty="0">
                <a:solidFill>
                  <a:srgbClr val="00B0F0"/>
                </a:solidFill>
              </a:rPr>
            </a:br>
            <a:r>
              <a:rPr lang="en-GB" sz="1400" dirty="0">
                <a:solidFill>
                  <a:srgbClr val="00B0F0"/>
                </a:solidFill>
              </a:rPr>
              <a:t>to inform conservation</a:t>
            </a:r>
          </a:p>
          <a:p>
            <a:pPr algn="r"/>
            <a:endParaRPr lang="en-GB" sz="2000" dirty="0">
              <a:solidFill>
                <a:srgbClr val="00B0F0"/>
              </a:solidFill>
            </a:endParaRPr>
          </a:p>
          <a:p>
            <a:pPr algn="r"/>
            <a:r>
              <a:rPr lang="en-GB" sz="1400" dirty="0">
                <a:solidFill>
                  <a:srgbClr val="0070C0"/>
                </a:solidFill>
              </a:rPr>
              <a:t>CSGRT protect seals</a:t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>
                <a:solidFill>
                  <a:srgbClr val="0070C0"/>
                </a:solidFill>
              </a:rPr>
              <a:t>and the sea from </a:t>
            </a:r>
            <a:r>
              <a:rPr lang="en-GB" sz="1400" b="1" dirty="0">
                <a:solidFill>
                  <a:srgbClr val="0070C0"/>
                </a:solidFill>
              </a:rPr>
              <a:t>many threats </a:t>
            </a:r>
            <a:r>
              <a:rPr lang="en-GB" sz="1400" dirty="0">
                <a:solidFill>
                  <a:srgbClr val="0070C0"/>
                </a:solidFill>
              </a:rPr>
              <a:t>by supporting a huge team of dedicated volunteers monitoring seals across the SW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07541-EBDF-4723-964D-087412AD7CAD}"/>
              </a:ext>
            </a:extLst>
          </p:cNvPr>
          <p:cNvSpPr txBox="1"/>
          <p:nvPr/>
        </p:nvSpPr>
        <p:spPr>
          <a:xfrm>
            <a:off x="0" y="4984378"/>
            <a:ext cx="472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CECFF"/>
                </a:solidFill>
              </a:rPr>
              <a:t>Cornwall’s internationally renowned multi award winning seal conservation charity</a:t>
            </a:r>
            <a:endParaRPr lang="en-GB" sz="1200" dirty="0">
              <a:solidFill>
                <a:srgbClr val="CCEC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A2FC3E-8098-4D99-A261-F7F36AFB005D}"/>
              </a:ext>
            </a:extLst>
          </p:cNvPr>
          <p:cNvSpPr/>
          <p:nvPr/>
        </p:nvSpPr>
        <p:spPr>
          <a:xfrm>
            <a:off x="55045" y="973093"/>
            <a:ext cx="4762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33CC"/>
                </a:solidFill>
              </a:rPr>
              <a:t>Vote </a:t>
            </a:r>
            <a:r>
              <a:rPr lang="en-GB" dirty="0">
                <a:solidFill>
                  <a:srgbClr val="0070C0"/>
                </a:solidFill>
              </a:rPr>
              <a:t>with blue tokens </a:t>
            </a:r>
            <a:r>
              <a:rPr lang="en-GB" sz="2400" b="1" dirty="0">
                <a:solidFill>
                  <a:srgbClr val="FF33CC"/>
                </a:solidFill>
              </a:rPr>
              <a:t>at </a:t>
            </a:r>
            <a:br>
              <a:rPr lang="en-GB" sz="2400" b="1" dirty="0">
                <a:solidFill>
                  <a:srgbClr val="FF33CC"/>
                </a:solidFill>
              </a:rPr>
            </a:br>
            <a:r>
              <a:rPr lang="en-GB" sz="2400" b="1" dirty="0">
                <a:solidFill>
                  <a:srgbClr val="FF33CC"/>
                </a:solidFill>
              </a:rPr>
              <a:t>Tescos Camborne Jan/Feb</a:t>
            </a:r>
          </a:p>
        </p:txBody>
      </p:sp>
    </p:spTree>
    <p:extLst>
      <p:ext uri="{BB962C8B-B14F-4D97-AF65-F5344CB8AC3E}">
        <p14:creationId xmlns:p14="http://schemas.microsoft.com/office/powerpoint/2010/main" val="1261058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167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Sayer</dc:creator>
  <cp:lastModifiedBy>Sue Sayer</cp:lastModifiedBy>
  <cp:revision>24</cp:revision>
  <cp:lastPrinted>2018-12-16T14:16:21Z</cp:lastPrinted>
  <dcterms:created xsi:type="dcterms:W3CDTF">2018-11-18T09:21:15Z</dcterms:created>
  <dcterms:modified xsi:type="dcterms:W3CDTF">2018-12-18T07:40:46Z</dcterms:modified>
</cp:coreProperties>
</file>